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256" r:id="rId2"/>
    <p:sldId id="347" r:id="rId3"/>
    <p:sldId id="470" r:id="rId4"/>
    <p:sldId id="471" r:id="rId5"/>
    <p:sldId id="413" r:id="rId6"/>
    <p:sldId id="259" r:id="rId7"/>
    <p:sldId id="472" r:id="rId8"/>
    <p:sldId id="473" r:id="rId9"/>
    <p:sldId id="474" r:id="rId10"/>
    <p:sldId id="475" r:id="rId11"/>
    <p:sldId id="476" r:id="rId12"/>
    <p:sldId id="477" r:id="rId13"/>
    <p:sldId id="478" r:id="rId14"/>
    <p:sldId id="479" r:id="rId15"/>
    <p:sldId id="314" r:id="rId16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Ш.Н.КЎЧИМОВ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4000" b="1" dirty="0" smtClean="0">
                <a:solidFill>
                  <a:srgbClr val="FFFF00"/>
                </a:solidFill>
              </a:rPr>
              <a:t>ЮРИСТНИНГ ЁЗМА НУТҚИ.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ЭССЕ ВА УНИ ЁЗИШ ҚОИДАЛАРИ  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“Юристнинг ёзма нутқи” фанининг предмети, мақсад ва вазифалари;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Тил ва ёзув ҳақида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Имло қоидалари;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Эссе ва уни ёзиш қоидалари.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642918"/>
            <a:ext cx="7924800" cy="5072082"/>
          </a:xfrm>
        </p:spPr>
        <p:txBody>
          <a:bodyPr>
            <a:normAutofit/>
          </a:bodyPr>
          <a:lstStyle/>
          <a:p>
            <a:pPr algn="ctr"/>
            <a:endParaRPr lang="uz-Cyrl-UZ" sz="3600" dirty="0" smtClean="0">
              <a:solidFill>
                <a:srgbClr val="FFFF00"/>
              </a:solidFill>
            </a:endParaRPr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Савол?</a:t>
            </a:r>
          </a:p>
          <a:p>
            <a:pPr algn="ctr"/>
            <a:endParaRPr lang="uz-Cyrl-UZ" sz="3600" dirty="0" smtClean="0">
              <a:solidFill>
                <a:srgbClr val="FFFF00"/>
              </a:solidFill>
            </a:endParaRPr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“Юристнинг ёзма нутқи” фанининг предмети нима?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ЖАВОБ!!!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ЮРИДИК ЁЗМА НУТҚ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924800" cy="5857916"/>
          </a:xfrm>
        </p:spPr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357166"/>
            <a:ext cx="7924800" cy="6000792"/>
          </a:xfrm>
        </p:spPr>
        <p:txBody>
          <a:bodyPr/>
          <a:lstStyle/>
          <a:p>
            <a:endParaRPr lang="uz-Cyrl-UZ" dirty="0" smtClean="0"/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Дунё тилларининг ҳуқуқий мақоми ва амалиётда </a:t>
            </a:r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қўлланишига кўра турлари</a:t>
            </a:r>
          </a:p>
          <a:p>
            <a:pPr algn="just">
              <a:buNone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1. Халқаро тиллар: инглиз, француз, испан, рус, хитой ва араб тиллари;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2. Давлат тили мақомига эга бўлган тиллар: ўзбек, қозоқ, корейс, турк ва бошқалар (тахминан 180 та тил);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3. Маҳаллий тиллар: майда миллат ва элатларнинг тиллари – ненец, хакас, тува, эскимос каби тиллар (тахминан 5800 та тил).</a:t>
            </a:r>
          </a:p>
          <a:p>
            <a:pPr algn="ctr">
              <a:buNone/>
            </a:pPr>
            <a:r>
              <a:rPr lang="uz-Cyrl-UZ" sz="24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chemeClr val="tx2"/>
              </a:solidFill>
            </a:endParaRPr>
          </a:p>
          <a:p>
            <a:endParaRPr lang="uz-Cyrl-UZ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“ЭССЕ” деганда нимани 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Эссе  - бирор бир шахс, нарса, воқеа-ҳодиса ҳақидаги қисқача индивидуал таассурот ва фикр.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Эслатма: “</a:t>
            </a:r>
            <a:r>
              <a:rPr lang="uz-Cyrl-UZ" sz="2800" dirty="0" smtClean="0">
                <a:solidFill>
                  <a:srgbClr val="FFFF00"/>
                </a:solidFill>
              </a:rPr>
              <a:t>Эссе” французча сўз бўлиб, “тажриба”, “синов” маъноларини англатади.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Эссенинг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мақсади: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ўқувчи 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ходимнинг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дунёқараши, инновацион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юрита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олиш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қобилиятини аниқлаш;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ўқувчи 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ходимни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фаол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фикрлашга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ўргатиш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ўз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мулоҳазаларини далиллашга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йўналтириш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тўғри етказиб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кўникмаларини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шакллантириш</a:t>
            </a:r>
            <a:r>
              <a:rPr lang="ru-RU" sz="3200" dirty="0" smtClean="0">
                <a:solidFill>
                  <a:srgbClr val="FFFF00"/>
                </a:solidFill>
              </a:rPr>
              <a:t>.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ЭССЕНИНГ ВАЗИФАСИ: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муаммо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мавзуни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онгли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қабул қилиш, </a:t>
            </a:r>
            <a:r>
              <a:rPr lang="ru-RU" sz="3200" dirty="0" smtClean="0">
                <a:solidFill>
                  <a:srgbClr val="FFFF00"/>
                </a:solidFill>
              </a:rPr>
              <a:t>уни </a:t>
            </a:r>
            <a:r>
              <a:rPr lang="ru-RU" sz="3200" dirty="0" err="1" smtClean="0">
                <a:solidFill>
                  <a:srgbClr val="FFFF00"/>
                </a:solidFill>
              </a:rPr>
              <a:t>тушуниш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қиёсий таҳлил қилиш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муаммони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ҳал қилиш юзасидан</a:t>
            </a:r>
            <a:r>
              <a:rPr lang="ru-RU" sz="3200" dirty="0" smtClean="0">
                <a:solidFill>
                  <a:srgbClr val="FFFF00"/>
                </a:solidFill>
              </a:rPr>
              <a:t> 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ечимни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тавсия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қилиш;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хулосани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аниқ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саводли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баён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этиш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келтирилган</a:t>
            </a:r>
            <a:r>
              <a:rPr lang="ru-RU" sz="3200" dirty="0" smtClean="0">
                <a:solidFill>
                  <a:srgbClr val="FFFF00"/>
                </a:solidFill>
              </a:rPr>
              <a:t> факт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далилларни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ўринли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қўллаш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Эссенинг тузилиши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/>
          <a:lstStyle/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Кириш;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Асосий қисм;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Хулоса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Эссе </a:t>
            </a:r>
            <a:r>
              <a:rPr lang="ru-RU" sz="2800" dirty="0" err="1" smtClean="0">
                <a:solidFill>
                  <a:srgbClr val="FFFF00"/>
                </a:solidFill>
              </a:rPr>
              <a:t>намунаси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ctr"/>
            <a:r>
              <a:rPr lang="ru-RU" sz="2800" dirty="0" err="1" smtClean="0">
                <a:solidFill>
                  <a:srgbClr val="FFFF00"/>
                </a:solidFill>
              </a:rPr>
              <a:t>Инсон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ҳаётида ёшликнинг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аҳамияти қандай?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just"/>
            <a:r>
              <a:rPr lang="ru-RU" sz="2400" dirty="0" smtClean="0">
                <a:solidFill>
                  <a:srgbClr val="FFFF00"/>
                </a:solidFill>
              </a:rPr>
              <a:t>     </a:t>
            </a:r>
            <a:r>
              <a:rPr lang="ru-RU" sz="2400" dirty="0" err="1" smtClean="0">
                <a:solidFill>
                  <a:srgbClr val="FFFF00"/>
                </a:solidFill>
              </a:rPr>
              <a:t>Менинг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фикримча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</a:rPr>
              <a:t> – </a:t>
            </a:r>
            <a:r>
              <a:rPr lang="ru-RU" sz="2400" dirty="0" err="1" smtClean="0">
                <a:solidFill>
                  <a:srgbClr val="FFFF00"/>
                </a:solidFill>
              </a:rPr>
              <a:t>бу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инсоннинг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куч-қувватга тўлган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палласи</a:t>
            </a:r>
            <a:r>
              <a:rPr lang="ru-RU" sz="2400" dirty="0" smtClean="0">
                <a:solidFill>
                  <a:srgbClr val="FFFF00"/>
                </a:solidFill>
              </a:rPr>
              <a:t>. У </a:t>
            </a:r>
            <a:r>
              <a:rPr lang="ru-RU" sz="2400" dirty="0" err="1" smtClean="0">
                <a:solidFill>
                  <a:srgbClr val="FFFF00"/>
                </a:solidFill>
              </a:rPr>
              <a:t>битмас-туганмас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куч-қувват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ғайрат-шижоат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журъат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қатъий </a:t>
            </a:r>
            <a:r>
              <a:rPr lang="ru-RU" sz="2400" dirty="0" smtClean="0">
                <a:solidFill>
                  <a:srgbClr val="FFFF00"/>
                </a:solidFill>
              </a:rPr>
              <a:t>ирода </a:t>
            </a:r>
            <a:r>
              <a:rPr lang="ru-RU" sz="2400" dirty="0" err="1" smtClean="0">
                <a:solidFill>
                  <a:srgbClr val="FFFF00"/>
                </a:solidFill>
              </a:rPr>
              <a:t>манбаи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йилларида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инсоннинг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тенгсиз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бунёдкорлик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ижодкорлик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фаолияти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намоён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бўлади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жамият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янгидан-янги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кашфиётлари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юзага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келади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Бу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мавзуда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қалам тебратиш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менимча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жуда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долзарб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масала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чунки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жамиятнинг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ҳаракатлантирувчи асосий</a:t>
            </a:r>
            <a:r>
              <a:rPr lang="ru-RU" sz="2400" dirty="0" smtClean="0">
                <a:solidFill>
                  <a:srgbClr val="FFFF00"/>
                </a:solidFill>
              </a:rPr>
              <a:t> кучи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эртанги</a:t>
            </a:r>
            <a:r>
              <a:rPr lang="ru-RU" sz="2400" dirty="0" smtClean="0">
                <a:solidFill>
                  <a:srgbClr val="FFFF00"/>
                </a:solidFill>
              </a:rPr>
              <a:t> кун </a:t>
            </a:r>
            <a:r>
              <a:rPr lang="ru-RU" sz="2400" dirty="0" err="1" smtClean="0">
                <a:solidFill>
                  <a:srgbClr val="FFFF00"/>
                </a:solidFill>
              </a:rPr>
              <a:t>ворисларидир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       </a:t>
            </a:r>
            <a:r>
              <a:rPr lang="ru-RU" sz="2400" dirty="0" err="1" smtClean="0">
                <a:solidFill>
                  <a:srgbClr val="FFFF00"/>
                </a:solidFill>
              </a:rPr>
              <a:t>Хўш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бугунги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ўз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ҳаётини нима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билан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безамоқдалар?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Умр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тириклик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мазмунини</a:t>
            </a:r>
            <a:r>
              <a:rPr lang="ru-RU" sz="2400" dirty="0" smtClean="0">
                <a:solidFill>
                  <a:srgbClr val="FFFF00"/>
                </a:solidFill>
              </a:rPr>
              <a:t> улар </a:t>
            </a:r>
            <a:r>
              <a:rPr lang="ru-RU" sz="2400" dirty="0" err="1" smtClean="0">
                <a:solidFill>
                  <a:srgbClr val="FFFF00"/>
                </a:solidFill>
              </a:rPr>
              <a:t>қандай тушунадилар</a:t>
            </a:r>
            <a:r>
              <a:rPr lang="ru-RU" sz="2400" dirty="0" smtClean="0">
                <a:solidFill>
                  <a:srgbClr val="FFFF00"/>
                </a:solidFill>
              </a:rPr>
              <a:t>? </a:t>
            </a:r>
            <a:r>
              <a:rPr lang="ru-RU" sz="2400" dirty="0" err="1" smtClean="0">
                <a:solidFill>
                  <a:srgbClr val="FFFF00"/>
                </a:solidFill>
              </a:rPr>
              <a:t>Ёшликнинг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қадр-қимматини </a:t>
            </a:r>
            <a:r>
              <a:rPr lang="ru-RU" sz="2400" dirty="0" smtClean="0">
                <a:solidFill>
                  <a:srgbClr val="FFFF00"/>
                </a:solidFill>
              </a:rPr>
              <a:t>улар </a:t>
            </a:r>
            <a:r>
              <a:rPr lang="ru-RU" sz="2400" dirty="0" err="1" smtClean="0">
                <a:solidFill>
                  <a:srgbClr val="FFFF00"/>
                </a:solidFill>
              </a:rPr>
              <a:t>қандай баҳолайдилар</a:t>
            </a:r>
            <a:r>
              <a:rPr lang="ru-RU" sz="2400" dirty="0" smtClean="0">
                <a:solidFill>
                  <a:srgbClr val="FFFF00"/>
                </a:solidFill>
              </a:rPr>
              <a:t>? </a:t>
            </a:r>
          </a:p>
          <a:p>
            <a:pPr algn="just"/>
            <a:r>
              <a:rPr lang="ru-RU" sz="2400" dirty="0" err="1" smtClean="0">
                <a:solidFill>
                  <a:srgbClr val="FFFF00"/>
                </a:solidFill>
              </a:rPr>
              <a:t>Донолар</a:t>
            </a:r>
            <a:r>
              <a:rPr lang="ru-RU" sz="2400" dirty="0" smtClean="0">
                <a:solidFill>
                  <a:srgbClr val="FFFF00"/>
                </a:solidFill>
              </a:rPr>
              <a:t> «</a:t>
            </a:r>
            <a:r>
              <a:rPr lang="ru-RU" sz="2400" dirty="0" err="1" smtClean="0">
                <a:solidFill>
                  <a:srgbClr val="FFFF00"/>
                </a:solidFill>
              </a:rPr>
              <a:t>Ёшликни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умр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гулшанининг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гултожи</a:t>
            </a:r>
            <a:r>
              <a:rPr lang="ru-RU" sz="2400" dirty="0" smtClean="0">
                <a:solidFill>
                  <a:srgbClr val="FFFF00"/>
                </a:solidFill>
              </a:rPr>
              <a:t>», </a:t>
            </a:r>
            <a:r>
              <a:rPr lang="ru-RU" sz="2400" dirty="0" err="1" smtClean="0">
                <a:solidFill>
                  <a:srgbClr val="FFFF00"/>
                </a:solidFill>
              </a:rPr>
              <a:t>дейдилар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ўринда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эътиборни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аждодларимизнинг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ҳаёт йўлларига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қаратгим келади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Буюк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бобокалонимиз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Алишер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Навоий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ёшлигидан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ўрганишга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китобга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меҳр қўйган.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Тинимсиз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мутолаалар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сабаб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йигирма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саккиз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мукаммал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билимлар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эгаси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мутафаккир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юртга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танилган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шоир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тажрибали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инсонпарвар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давлат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арбоби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даражасига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эриша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Дунё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халқларини 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ҳайратга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солган Абу Али Ибн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Сино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олти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ёшидаёқ Қуръони Каримни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ёддан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тиббиёт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ихлос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қўйиб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мақомини олган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каби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навқиронлик даврининг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қадрига етиб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фурсатни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ғанимат билиб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уни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ҳунар ўрганиш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сарфлаганлар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натижасида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оламшумул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даражадаги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фозиллар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қаторидан ўрин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214290"/>
            <a:ext cx="8286808" cy="6286544"/>
          </a:xfrm>
        </p:spPr>
        <p:txBody>
          <a:bodyPr/>
          <a:lstStyle/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Бугун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ёшлигининг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қадр-қимматини баҳолай олмайдиган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кишилар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ҳам жамиятимизда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талайгина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вақтини беҳуда нарсаларга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сарф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этаётган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сирасига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ҳали балоғат ёшига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етмай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турмушнинг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қинғир кўчаларида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адашиб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камми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«Тўқликка шўхлик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қилиб ўғирлик, талончилик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бузуқлик натижасида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қора курсида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ўтирган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оқибат умрининг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бебаҳо дамларини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панжара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ўтказишга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маҳкум бўлганлар-чи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 Статистик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маълумотларга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қараганда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18431 бола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ички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маҳкамалари ҳисобига олинган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Улардан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619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нафари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14-15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оралиғидаги болалар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бўлса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2035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нафари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16-17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чамасидаги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ўсмирлар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78647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Юқоридаги фикрларни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чиққан ҳолда шуни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айтишим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мумкинки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ҳар бир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ўзлигини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англаш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комилликка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интилиш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ҳаётда ўзининг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муносиб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ўрнини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топиши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бериладиган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катта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имкониятдир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Шундай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ватанимиз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келажаги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бизнинг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қўлимизда эканлигини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ҳис қилишимиз лозим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Бугунги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жамиятдаги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мавқе 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масъулиятимизни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ошириш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ҳар бир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дақиқани ғанимат билишимиз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қайтарилмас ёшликнинг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қадр-қимматини тўғри баҳолашимиз керак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296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РАҲМАТ!!!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1592</TotalTime>
  <Words>649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Горизонт</vt:lpstr>
      <vt:lpstr>ЮРИСТНИНГ ЁЗМА НУТҚИ.  ЭССЕ ВА УНИ ЁЗИШ ҚОИДАЛАРИ  </vt:lpstr>
      <vt:lpstr>Слайд 2</vt:lpstr>
      <vt:lpstr>Слайд 3</vt:lpstr>
      <vt:lpstr>ЖАВОБ!!!</vt:lpstr>
      <vt:lpstr> </vt:lpstr>
      <vt:lpstr> </vt:lpstr>
      <vt:lpstr>Слайд 7</vt:lpstr>
      <vt:lpstr>Слайд 8</vt:lpstr>
      <vt:lpstr>ЭССЕНИНГ ВАЗИФАСИ:</vt:lpstr>
      <vt:lpstr>Эссенинг тузилиши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Sp</cp:lastModifiedBy>
  <cp:revision>343</cp:revision>
  <cp:lastPrinted>2014-12-02T13:17:35Z</cp:lastPrinted>
  <dcterms:created xsi:type="dcterms:W3CDTF">2014-09-24T07:53:02Z</dcterms:created>
  <dcterms:modified xsi:type="dcterms:W3CDTF">2018-01-19T07:30:51Z</dcterms:modified>
</cp:coreProperties>
</file>